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png" ContentType="image/png"/>
  <Override PartName="/ppt/slides/slide9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8" r:id="rId3"/>
    <p:sldId id="262" r:id="rId4"/>
    <p:sldId id="261" r:id="rId5"/>
    <p:sldId id="263" r:id="rId6"/>
    <p:sldId id="259" r:id="rId7"/>
    <p:sldId id="260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-6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8.png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E0DDF781-0821-F245-A958-BF521050FEA3}" type="datetimeFigureOut">
              <a:rPr lang="en-US" smtClean="0"/>
              <a:t>3/3/11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E0F54D5D-EE28-884B-BC5B-28779BA117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881388"/>
            <a:ext cx="6477000" cy="2407230"/>
          </a:xfrm>
        </p:spPr>
        <p:txBody>
          <a:bodyPr/>
          <a:lstStyle/>
          <a:p>
            <a:pPr>
              <a:lnSpc>
                <a:spcPts val="6000"/>
              </a:lnSpc>
            </a:pPr>
            <a:r>
              <a:rPr lang="en-US" sz="6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Turning </a:t>
            </a:r>
            <a:br>
              <a:rPr lang="en-US" sz="6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</a:br>
            <a:r>
              <a:rPr lang="en-US" sz="6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         a Group </a:t>
            </a:r>
            <a:br>
              <a:rPr lang="en-US" sz="6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</a:br>
            <a:r>
              <a:rPr lang="en-US" sz="6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     into a Team</a:t>
            </a:r>
            <a:endParaRPr lang="en-US" sz="60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2093538"/>
          </a:xfrm>
        </p:spPr>
        <p:txBody>
          <a:bodyPr anchor="b"/>
          <a:lstStyle/>
          <a:p>
            <a:pPr algn="r"/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Breaking Tasks </a:t>
            </a:r>
            <a:b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</a:br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Into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676" y="3535026"/>
            <a:ext cx="4408337" cy="2256173"/>
          </a:xfrm>
        </p:spPr>
        <p:txBody>
          <a:bodyPr/>
          <a:lstStyle/>
          <a:p>
            <a:pPr algn="r">
              <a:buNone/>
            </a:pPr>
            <a:r>
              <a:rPr lang="en-US" dirty="0" smtClean="0"/>
              <a:t>Weekly deliverables</a:t>
            </a:r>
          </a:p>
          <a:p>
            <a:pPr algn="r">
              <a:buNone/>
            </a:pPr>
            <a:r>
              <a:rPr lang="en-US" dirty="0" smtClean="0"/>
              <a:t>Time Commitments</a:t>
            </a:r>
          </a:p>
          <a:p>
            <a:pPr algn="r">
              <a:buNone/>
            </a:pPr>
            <a:r>
              <a:rPr lang="en-US" dirty="0" smtClean="0"/>
              <a:t>Distributing the load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398080" y="182911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2093538"/>
          </a:xfrm>
        </p:spPr>
        <p:txBody>
          <a:bodyPr anchor="b"/>
          <a:lstStyle/>
          <a:p>
            <a:pPr algn="r"/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Redefining </a:t>
            </a:r>
            <a:b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</a:br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the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676" y="3535026"/>
            <a:ext cx="4408337" cy="2256173"/>
          </a:xfrm>
        </p:spPr>
        <p:txBody>
          <a:bodyPr/>
          <a:lstStyle/>
          <a:p>
            <a:pPr algn="r">
              <a:buNone/>
            </a:pPr>
            <a:r>
              <a:rPr lang="en-US" smtClean="0"/>
              <a:t>Time </a:t>
            </a:r>
            <a:r>
              <a:rPr lang="en-US" dirty="0" smtClean="0"/>
              <a:t>Commitments</a:t>
            </a:r>
          </a:p>
          <a:p>
            <a:pPr algn="r">
              <a:buNone/>
            </a:pPr>
            <a:r>
              <a:rPr lang="en-US" dirty="0" smtClean="0"/>
              <a:t>Distributing the load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398080" y="182911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96" y="830529"/>
            <a:ext cx="8018475" cy="771132"/>
          </a:xfrm>
        </p:spPr>
        <p:txBody>
          <a:bodyPr anchor="b"/>
          <a:lstStyle/>
          <a:p>
            <a:r>
              <a:rPr lang="en-US" sz="5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The Final Product</a:t>
            </a:r>
            <a:endParaRPr lang="en-US" sz="50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  <p:pic>
        <p:nvPicPr>
          <p:cNvPr id="5" name="Picture 4" descr="Groupi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756" y="1743820"/>
            <a:ext cx="6113376" cy="47909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5558" y="1029542"/>
            <a:ext cx="6961242" cy="1125761"/>
          </a:xfrm>
        </p:spPr>
        <p:txBody>
          <a:bodyPr/>
          <a:lstStyle/>
          <a:p>
            <a:r>
              <a:rPr lang="en-US" sz="5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The Starting Point</a:t>
            </a:r>
            <a:endParaRPr lang="en-US" sz="50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766" y="3553982"/>
            <a:ext cx="4540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Why I wrote a paper on teamwork,</a:t>
            </a:r>
          </a:p>
          <a:p>
            <a:r>
              <a:rPr lang="en-US" sz="2400" dirty="0" smtClean="0"/>
              <a:t>or a Group is NOT always a Team.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0529"/>
            <a:ext cx="7531609" cy="771132"/>
          </a:xfrm>
        </p:spPr>
        <p:txBody>
          <a:bodyPr/>
          <a:lstStyle/>
          <a:p>
            <a:r>
              <a:rPr lang="en-US" sz="5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The</a:t>
            </a:r>
            <a:r>
              <a:rPr lang="en-US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 </a:t>
            </a:r>
            <a:r>
              <a:rPr lang="en-US" sz="5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Typical Response</a:t>
            </a:r>
            <a:endParaRPr lang="en-US" sz="50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  <p:pic>
        <p:nvPicPr>
          <p:cNvPr id="4" name="Picture 3" descr="Group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08" y="1620615"/>
            <a:ext cx="5857468" cy="45802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6802"/>
            <a:ext cx="7313613" cy="1088946"/>
          </a:xfrm>
        </p:spPr>
        <p:txBody>
          <a:bodyPr anchor="b"/>
          <a:lstStyle/>
          <a:p>
            <a:pPr algn="r"/>
            <a:r>
              <a:rPr lang="en-US" sz="50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Why Group Work?</a:t>
            </a:r>
            <a:endParaRPr lang="en-US" sz="50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80803" y="3885687"/>
            <a:ext cx="373437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potential for expanded learning is so great that we have to give it a try.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029542"/>
            <a:ext cx="6017194" cy="1491415"/>
          </a:xfrm>
        </p:spPr>
        <p:txBody>
          <a:bodyPr/>
          <a:lstStyle/>
          <a:p>
            <a:pPr algn="r"/>
            <a:r>
              <a:rPr lang="en-US" sz="54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Expectations</a:t>
            </a:r>
            <a:endParaRPr lang="en-US" sz="54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0654" y="1029542"/>
            <a:ext cx="5696340" cy="1491415"/>
          </a:xfrm>
        </p:spPr>
        <p:txBody>
          <a:bodyPr anchor="b"/>
          <a:lstStyle/>
          <a:p>
            <a:pPr algn="r"/>
            <a:r>
              <a:rPr lang="en-US" sz="54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Quick &amp; Simple</a:t>
            </a:r>
            <a:endParaRPr lang="en-US" sz="5400" dirty="0">
              <a:solidFill>
                <a:srgbClr val="623C08"/>
              </a:solidFill>
              <a:latin typeface="Lithos Pro Regular"/>
              <a:cs typeface="Lithos Pro Regula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362" y="4122619"/>
            <a:ext cx="3838632" cy="2108101"/>
          </a:xfrm>
        </p:spPr>
        <p:txBody>
          <a:bodyPr/>
          <a:lstStyle/>
          <a:p>
            <a:pPr algn="r"/>
            <a:r>
              <a:rPr lang="en-US" sz="2400" dirty="0" smtClean="0"/>
              <a:t>Questions and Answers</a:t>
            </a:r>
          </a:p>
          <a:p>
            <a:pPr algn="r"/>
            <a:endParaRPr lang="en-US" sz="2400" dirty="0" smtClean="0"/>
          </a:p>
          <a:p>
            <a:pPr algn="r"/>
            <a:r>
              <a:rPr lang="en-US" sz="2400" dirty="0" smtClean="0"/>
              <a:t>Listen/Read and Summarize</a:t>
            </a:r>
          </a:p>
          <a:p>
            <a:pPr algn="r"/>
            <a:endParaRPr lang="en-US" sz="2400" dirty="0" smtClean="0"/>
          </a:p>
          <a:p>
            <a:pPr algn="r"/>
            <a:r>
              <a:rPr lang="en-US" sz="2400" dirty="0" smtClean="0"/>
              <a:t>Critiques and Evaluations</a:t>
            </a:r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4829" y="1029542"/>
            <a:ext cx="5781643" cy="1491416"/>
          </a:xfrm>
        </p:spPr>
        <p:txBody>
          <a:bodyPr/>
          <a:lstStyle/>
          <a:p>
            <a:pPr algn="r"/>
            <a:r>
              <a:rPr lang="en-US" sz="5000" dirty="0" smtClean="0">
                <a:solidFill>
                  <a:schemeClr val="accent4">
                    <a:lumMod val="50000"/>
                  </a:schemeClr>
                </a:solidFill>
                <a:latin typeface="Lithos Pro Regular"/>
                <a:cs typeface="Lithos Pro Regular"/>
              </a:rPr>
              <a:t>Group Projects</a:t>
            </a:r>
            <a:endParaRPr lang="en-US" sz="5000" dirty="0">
              <a:solidFill>
                <a:schemeClr val="accent4">
                  <a:lumMod val="50000"/>
                </a:schemeClr>
              </a:solidFill>
              <a:latin typeface="Lithos Pro Regular"/>
              <a:cs typeface="Lithos Pro Regula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7924" y="3421300"/>
            <a:ext cx="3658548" cy="1766919"/>
          </a:xfrm>
        </p:spPr>
        <p:txBody>
          <a:bodyPr anchor="t">
            <a:normAutofit/>
          </a:bodyPr>
          <a:lstStyle/>
          <a:p>
            <a:pPr algn="r"/>
            <a:r>
              <a:rPr lang="en-US" sz="2400" dirty="0" smtClean="0"/>
              <a:t>The Big Commitment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2093538"/>
          </a:xfrm>
        </p:spPr>
        <p:txBody>
          <a:bodyPr anchor="b"/>
          <a:lstStyle/>
          <a:p>
            <a:pPr algn="r"/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676" y="3535026"/>
            <a:ext cx="4408337" cy="2256173"/>
          </a:xfrm>
        </p:spPr>
        <p:txBody>
          <a:bodyPr/>
          <a:lstStyle/>
          <a:p>
            <a:pPr algn="r">
              <a:buNone/>
            </a:pPr>
            <a:r>
              <a:rPr lang="en-US" dirty="0" smtClean="0"/>
              <a:t>Bonding with Group Members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2093538"/>
          </a:xfrm>
        </p:spPr>
        <p:txBody>
          <a:bodyPr anchor="b"/>
          <a:lstStyle/>
          <a:p>
            <a:pPr algn="r"/>
            <a:r>
              <a:rPr lang="en-US" sz="4800" dirty="0" smtClean="0">
                <a:solidFill>
                  <a:srgbClr val="623C08"/>
                </a:solidFill>
                <a:latin typeface="Lithos Pro Regular"/>
                <a:cs typeface="Lithos Pro Regular"/>
              </a:rPr>
              <a:t>Skills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676" y="3535026"/>
            <a:ext cx="4408337" cy="2256173"/>
          </a:xfrm>
        </p:spPr>
        <p:txBody>
          <a:bodyPr/>
          <a:lstStyle/>
          <a:p>
            <a:pPr algn="r">
              <a:buNone/>
            </a:pPr>
            <a:r>
              <a:rPr lang="en-US" dirty="0" smtClean="0"/>
              <a:t>Developing new skills</a:t>
            </a:r>
          </a:p>
          <a:p>
            <a:pPr algn="r">
              <a:buNone/>
            </a:pPr>
            <a:r>
              <a:rPr lang="en-US" dirty="0" smtClean="0"/>
              <a:t>Using existing skills</a:t>
            </a:r>
          </a:p>
          <a:p>
            <a:pPr algn="r">
              <a:buNone/>
            </a:pPr>
            <a:r>
              <a:rPr lang="en-US" dirty="0" smtClean="0"/>
              <a:t>Dividing the tasks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565</TotalTime>
  <Words>115</Words>
  <Application>Microsoft Macintosh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Inkwell</vt:lpstr>
      <vt:lpstr>Turning           a Group       into a Team</vt:lpstr>
      <vt:lpstr>The Starting Point</vt:lpstr>
      <vt:lpstr>The Typical Response</vt:lpstr>
      <vt:lpstr>Why Group Work?</vt:lpstr>
      <vt:lpstr>Expectations</vt:lpstr>
      <vt:lpstr>Quick &amp; Simple</vt:lpstr>
      <vt:lpstr>Group Projects</vt:lpstr>
      <vt:lpstr>Communication</vt:lpstr>
      <vt:lpstr>Skills &amp; Tasks</vt:lpstr>
      <vt:lpstr>Breaking Tasks  Into Steps</vt:lpstr>
      <vt:lpstr>Redefining  the Goals</vt:lpstr>
      <vt:lpstr>The Final Product</vt:lpstr>
    </vt:vector>
  </TitlesOfParts>
  <Company>Webster Design/SDSU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 the Group                      into a Team</dc:title>
  <dc:creator>claudia Faulk</dc:creator>
  <cp:lastModifiedBy>claudia Faulk</cp:lastModifiedBy>
  <cp:revision>36</cp:revision>
  <dcterms:created xsi:type="dcterms:W3CDTF">2011-03-03T22:39:00Z</dcterms:created>
  <dcterms:modified xsi:type="dcterms:W3CDTF">2011-03-04T08:04:07Z</dcterms:modified>
</cp:coreProperties>
</file>