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Layouts/slideLayout14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3.xml" ContentType="application/vnd.openxmlformats-officedocument.presentationml.slideLayout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viewProps.xml" ContentType="application/vnd.openxmlformats-officedocument.presentationml.viewProps+xml"/>
  <Override PartName="/ppt/slideLayouts/slideLayout13.xml" ContentType="application/vnd.openxmlformats-officedocument.presentationml.slideLayout+xml"/>
  <Default Extension="bin" ContentType="application/vnd.openxmlformats-officedocument.presentationml.printerSettings"/>
  <Override PartName="/ppt/slideLayouts/slideLayout15.xml" ContentType="application/vnd.openxmlformats-officedocument.presentationml.slideLayout+xml"/>
  <Default Extension="png" ContentType="image/png"/>
  <Override PartName="/ppt/slides/slide9.xml" ContentType="application/vnd.openxmlformats-officedocument.presentationml.slide+xml"/>
  <Override PartName="/docProps/core.xml" ContentType="application/vnd.openxmlformats-package.core-properties+xml"/>
  <Default Extension="rels" ContentType="application/vnd.openxmlformats-package.relationships+xml"/>
  <Override PartName="/ppt/slideLayouts/slideLayout19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12.xml" ContentType="application/vnd.openxmlformats-officedocument.presentationml.slideLayout+xml"/>
  <Override PartName="/ppt/slides/slide1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60" r:id="rId1"/>
  </p:sldMasterIdLst>
  <p:sldIdLst>
    <p:sldId id="256" r:id="rId2"/>
    <p:sldId id="258" r:id="rId3"/>
    <p:sldId id="262" r:id="rId4"/>
    <p:sldId id="261" r:id="rId5"/>
    <p:sldId id="263" r:id="rId6"/>
    <p:sldId id="259" r:id="rId7"/>
    <p:sldId id="260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134" d="100"/>
          <a:sy n="134" d="100"/>
        </p:scale>
        <p:origin x="-60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printerSettings" Target="printerSettings/printerSettings1.bin"/><Relationship Id="rId4" Type="http://schemas.openxmlformats.org/officeDocument/2006/relationships/slide" Target="slides/slide3.xml"/><Relationship Id="rId7" Type="http://schemas.openxmlformats.org/officeDocument/2006/relationships/slide" Target="slides/slide6.xml"/><Relationship Id="rId11" Type="http://schemas.openxmlformats.org/officeDocument/2006/relationships/slide" Target="slides/slide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6" Type="http://schemas.openxmlformats.org/officeDocument/2006/relationships/viewProps" Target="viewProps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0" Type="http://schemas.openxmlformats.org/officeDocument/2006/relationships/slide" Target="slides/slide9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9" Type="http://schemas.openxmlformats.org/officeDocument/2006/relationships/slide" Target="slides/slide8.xml"/><Relationship Id="rId3" Type="http://schemas.openxmlformats.org/officeDocument/2006/relationships/slide" Target="slides/slide2.xml"/><Relationship Id="rId18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3124200"/>
            <a:ext cx="6477000" cy="1914144"/>
          </a:xfrm>
        </p:spPr>
        <p:txBody>
          <a:bodyPr vert="horz" lIns="45720" tIns="0" rIns="45720" bIns="0" rtlCol="0" anchor="b" anchorCtr="0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800" y="5056632"/>
            <a:ext cx="6477000" cy="1174088"/>
          </a:xfrm>
        </p:spPr>
        <p:txBody>
          <a:bodyPr vert="horz" lIns="91440" tIns="0" rIns="45720" bIns="0" rtlCol="0">
            <a:normAutofit/>
          </a:bodyPr>
          <a:lstStyle>
            <a:lvl1pPr marL="0" indent="0" algn="l" defTabSz="914400" rtl="0" eaLnBrk="1" latinLnBrk="0" hangingPunct="1">
              <a:lnSpc>
                <a:spcPts val="2600"/>
              </a:lnSpc>
              <a:spcBef>
                <a:spcPts val="0"/>
              </a:spcBef>
              <a:buSzPct val="90000"/>
              <a:buFontTx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00216"/>
            <a:ext cx="1984248" cy="274320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fld id="{E0DDF781-0821-F245-A958-BF521050FEA3}" type="datetimeFigureOut">
              <a:rPr lang="en-US" smtClean="0"/>
              <a:t>3/3/11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59352" y="6300216"/>
            <a:ext cx="3813048" cy="274320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300216"/>
            <a:ext cx="685800" cy="274320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fld id="{E0F54D5D-EE28-884B-BC5B-28779BA1173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DF781-0821-F245-A958-BF521050FEA3}" type="datetimeFigureOut">
              <a:rPr lang="en-US" smtClean="0"/>
              <a:t>3/3/11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54D5D-EE28-884B-BC5B-28779BA1173D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645152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645152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0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DF781-0821-F245-A958-BF521050FEA3}" type="datetimeFigureOut">
              <a:rPr lang="en-US" smtClean="0"/>
              <a:t>3/3/11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54D5D-EE28-884B-BC5B-28779BA1173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914400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645152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645152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DF781-0821-F245-A958-BF521050FEA3}" type="datetimeFigureOut">
              <a:rPr lang="en-US" smtClean="0"/>
              <a:t>3/3/11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54D5D-EE28-884B-BC5B-28779BA117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DF781-0821-F245-A958-BF521050FEA3}" type="datetimeFigureOut">
              <a:rPr lang="en-US" smtClean="0"/>
              <a:t>3/3/11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54D5D-EE28-884B-BC5B-28779BA117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690048"/>
            <a:ext cx="3563938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67250" y="368490"/>
            <a:ext cx="3566160" cy="5627498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398" y="2866030"/>
            <a:ext cx="3563938" cy="2163171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DF781-0821-F245-A958-BF521050FEA3}" type="datetimeFigureOut">
              <a:rPr lang="en-US" smtClean="0"/>
              <a:t>3/3/11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54D5D-EE28-884B-BC5B-28779BA117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7546" y="1524000"/>
            <a:ext cx="356616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7544" y="2699982"/>
            <a:ext cx="3566160" cy="2163171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DF781-0821-F245-A958-BF521050FEA3}" type="datetimeFigureOut">
              <a:rPr lang="en-US" smtClean="0"/>
              <a:t>3/3/11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54D5D-EE28-884B-BC5B-28779BA1173D}" type="slidenum">
              <a:rPr lang="en-US" smtClean="0"/>
              <a:t>‹#›</a:t>
            </a:fld>
            <a:endParaRPr lang="en-US"/>
          </a:p>
        </p:txBody>
      </p:sp>
      <p:grpSp>
        <p:nvGrpSpPr>
          <p:cNvPr id="3" name="Group 7"/>
          <p:cNvGrpSpPr/>
          <p:nvPr/>
        </p:nvGrpSpPr>
        <p:grpSpPr>
          <a:xfrm rot="21421631">
            <a:off x="629028" y="505650"/>
            <a:ext cx="3850925" cy="5516274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Picture Placeholder 9"/>
          <p:cNvSpPr>
            <a:spLocks noGrp="1"/>
          </p:cNvSpPr>
          <p:nvPr>
            <p:ph type="pic" sz="quarter" idx="14"/>
          </p:nvPr>
        </p:nvSpPr>
        <p:spPr>
          <a:xfrm rot="21421631">
            <a:off x="808793" y="667560"/>
            <a:ext cx="3468664" cy="512472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3"/>
          <p:cNvGrpSpPr/>
          <p:nvPr/>
        </p:nvGrpSpPr>
        <p:grpSpPr>
          <a:xfrm rot="21214351">
            <a:off x="313409" y="3520798"/>
            <a:ext cx="4088024" cy="3026020"/>
            <a:chOff x="1524000" y="381000"/>
            <a:chExt cx="3657600" cy="4737978"/>
          </a:xfrm>
        </p:grpSpPr>
        <p:sp>
          <p:nvSpPr>
            <p:cNvPr id="15" name="Rectangle 14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6"/>
          </p:nvPr>
        </p:nvSpPr>
        <p:spPr>
          <a:xfrm rot="21214351">
            <a:off x="491057" y="3682579"/>
            <a:ext cx="3704109" cy="269708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grpSp>
        <p:nvGrpSpPr>
          <p:cNvPr id="8" name="Group 9"/>
          <p:cNvGrpSpPr/>
          <p:nvPr/>
        </p:nvGrpSpPr>
        <p:grpSpPr>
          <a:xfrm rot="232774">
            <a:off x="169481" y="241256"/>
            <a:ext cx="4088024" cy="3026020"/>
            <a:chOff x="1524000" y="381000"/>
            <a:chExt cx="3657600" cy="4737978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347129" y="403037"/>
            <a:ext cx="3704109" cy="269708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3434" y="1524000"/>
            <a:ext cx="356616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3432" y="2699982"/>
            <a:ext cx="3566160" cy="2163171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DF781-0821-F245-A958-BF521050FEA3}" type="datetimeFigureOut">
              <a:rPr lang="en-US" smtClean="0"/>
              <a:t>3/3/11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54D5D-EE28-884B-BC5B-28779BA117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762374"/>
            <a:ext cx="73152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8"/>
          <p:cNvGrpSpPr/>
          <p:nvPr/>
        </p:nvGrpSpPr>
        <p:grpSpPr>
          <a:xfrm rot="232774">
            <a:off x="2059282" y="379100"/>
            <a:ext cx="5031327" cy="3443312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928736"/>
            <a:ext cx="7315200" cy="987970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DF781-0821-F245-A958-BF521050FEA3}" type="datetimeFigureOut">
              <a:rPr lang="en-US" smtClean="0"/>
              <a:t>3/3/11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54D5D-EE28-884B-BC5B-28779BA1173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2248157" y="564564"/>
            <a:ext cx="4653577" cy="30723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2 Pictures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762374"/>
            <a:ext cx="73152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13"/>
          <p:cNvGrpSpPr/>
          <p:nvPr/>
        </p:nvGrpSpPr>
        <p:grpSpPr>
          <a:xfrm rot="21420000">
            <a:off x="113687" y="116368"/>
            <a:ext cx="3969060" cy="3705360"/>
            <a:chOff x="1524000" y="381000"/>
            <a:chExt cx="3657600" cy="4737978"/>
          </a:xfrm>
        </p:grpSpPr>
        <p:sp>
          <p:nvSpPr>
            <p:cNvPr id="15" name="Rectangle 14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7"/>
          </p:nvPr>
        </p:nvSpPr>
        <p:spPr>
          <a:xfrm rot="21420000">
            <a:off x="299151" y="304998"/>
            <a:ext cx="3598455" cy="3334235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grpSp>
        <p:nvGrpSpPr>
          <p:cNvPr id="8" name="Group 9"/>
          <p:cNvGrpSpPr/>
          <p:nvPr/>
        </p:nvGrpSpPr>
        <p:grpSpPr>
          <a:xfrm rot="360000">
            <a:off x="4165479" y="323141"/>
            <a:ext cx="4792693" cy="3443312"/>
            <a:chOff x="1524000" y="381000"/>
            <a:chExt cx="3657600" cy="4737978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Picture Placeholder 9"/>
          <p:cNvSpPr>
            <a:spLocks noGrp="1"/>
          </p:cNvSpPr>
          <p:nvPr>
            <p:ph type="pic" sz="quarter" idx="16"/>
          </p:nvPr>
        </p:nvSpPr>
        <p:spPr>
          <a:xfrm rot="360000">
            <a:off x="4336486" y="507668"/>
            <a:ext cx="4432860" cy="30723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926106"/>
            <a:ext cx="7315200" cy="990600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DF781-0821-F245-A958-BF521050FEA3}" type="datetimeFigureOut">
              <a:rPr lang="en-US" smtClean="0"/>
              <a:t>3/3/11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54D5D-EE28-884B-BC5B-28779BA117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DF781-0821-F245-A958-BF521050FEA3}" type="datetimeFigureOut">
              <a:rPr lang="en-US" smtClean="0"/>
              <a:t>3/3/11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54D5D-EE28-884B-BC5B-28779BA117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DF781-0821-F245-A958-BF521050FEA3}" type="datetimeFigureOut">
              <a:rPr lang="en-US" smtClean="0"/>
              <a:t>3/3/11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54D5D-EE28-884B-BC5B-28779BA117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51682" y="450851"/>
            <a:ext cx="846083" cy="5357812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450851"/>
            <a:ext cx="5943600" cy="53578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DF781-0821-F245-A958-BF521050FEA3}" type="datetimeFigureOut">
              <a:rPr lang="en-US" smtClean="0"/>
              <a:t>3/3/11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54D5D-EE28-884B-BC5B-28779BA117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Slide with Watermark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122215" y="3200400"/>
            <a:ext cx="8021782" cy="2209800"/>
          </a:xfrm>
        </p:spPr>
        <p:txBody>
          <a:bodyPr wrap="none" lIns="0" tIns="0" rIns="0" bIns="0" anchor="ctr" anchorCtr="0">
            <a:noAutofit/>
          </a:bodyPr>
          <a:lstStyle>
            <a:lvl1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0813" y="3833095"/>
            <a:ext cx="4724400" cy="1209964"/>
          </a:xfrm>
        </p:spPr>
        <p:txBody>
          <a:bodyPr lIns="45720" tIns="0" rIns="45720" bIns="0" anchor="b" anchorCtr="0">
            <a:noAutofit/>
          </a:bodyPr>
          <a:lstStyle>
            <a:lvl1pPr algn="l">
              <a:lnSpc>
                <a:spcPts val="5000"/>
              </a:lnSpc>
              <a:defRPr sz="4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0813" y="5056909"/>
            <a:ext cx="4724400" cy="1156586"/>
          </a:xfrm>
        </p:spPr>
        <p:txBody>
          <a:bodyPr lIns="91440" tIns="0" rIns="45720" bIns="0">
            <a:normAutofit/>
          </a:bodyPr>
          <a:lstStyle>
            <a:lvl1pPr marL="0" indent="0" algn="l">
              <a:lnSpc>
                <a:spcPts val="2600"/>
              </a:lnSpc>
              <a:spcBef>
                <a:spcPct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98744"/>
            <a:ext cx="1981200" cy="273050"/>
          </a:xfrm>
        </p:spPr>
        <p:txBody>
          <a:bodyPr/>
          <a:lstStyle>
            <a:lvl1pPr algn="l">
              <a:defRPr sz="1100">
                <a:latin typeface="Rockwell" pitchFamily="18" charset="0"/>
              </a:defRPr>
            </a:lvl1pPr>
          </a:lstStyle>
          <a:p>
            <a:fld id="{E0DDF781-0821-F245-A958-BF521050FEA3}" type="datetimeFigureOut">
              <a:rPr lang="en-US" smtClean="0"/>
              <a:t>3/3/11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400" y="6298744"/>
            <a:ext cx="3810000" cy="27305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64856" y="6312392"/>
            <a:ext cx="685800" cy="265089"/>
          </a:xfrm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fld id="{E0F54D5D-EE28-884B-BC5B-28779BA1173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94560"/>
            <a:ext cx="7772400" cy="1362075"/>
          </a:xfrm>
        </p:spPr>
        <p:txBody>
          <a:bodyPr vert="horz" lIns="45720" tIns="0" rIns="45720" bIns="0" rtlCol="0" anchor="b" anchorCtr="0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b="1" kern="1200" cap="none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57016"/>
            <a:ext cx="7772400" cy="987552"/>
          </a:xfrm>
        </p:spPr>
        <p:txBody>
          <a:bodyPr vert="horz" lIns="91440" tIns="0" rIns="45720" bIns="0" rtlCol="0" anchor="t" anchorCtr="0">
            <a:normAutofit/>
          </a:bodyPr>
          <a:lstStyle>
            <a:lvl1pPr marL="0" indent="0">
              <a:spcBef>
                <a:spcPct val="0"/>
              </a:spcBef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SzPct val="90000"/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DF781-0821-F245-A958-BF521050FEA3}" type="datetimeFigureOut">
              <a:rPr lang="en-US" smtClean="0"/>
              <a:t>3/3/11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54D5D-EE28-884B-BC5B-28779BA1173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Section with Watermar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712693" y="1689847"/>
            <a:ext cx="8431303" cy="2209800"/>
          </a:xfrm>
        </p:spPr>
        <p:txBody>
          <a:bodyPr wrap="none" lIns="0" tIns="0" rIns="0" bIns="0" anchor="ctr" anchorCtr="0">
            <a:noAutofit/>
          </a:bodyPr>
          <a:lstStyle>
            <a:lvl1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196353"/>
            <a:ext cx="5334000" cy="1362075"/>
          </a:xfrm>
        </p:spPr>
        <p:txBody>
          <a:bodyPr lIns="45720" tIns="0" rIns="45720" bIns="0" anchor="b" anchorCtr="0"/>
          <a:lstStyle>
            <a:lvl1pPr algn="l">
              <a:lnSpc>
                <a:spcPts val="5000"/>
              </a:lnSpc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60618"/>
            <a:ext cx="5334000" cy="983087"/>
          </a:xfrm>
        </p:spPr>
        <p:txBody>
          <a:bodyPr tIns="0" rIns="45720" bIns="0" anchor="t" anchorCtr="0"/>
          <a:lstStyle>
            <a:lvl1pPr marL="0" indent="0">
              <a:spcBef>
                <a:spcPct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DF781-0821-F245-A958-BF521050FEA3}" type="datetimeFigureOut">
              <a:rPr lang="en-US" smtClean="0"/>
              <a:t>3/3/11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54D5D-EE28-884B-BC5B-28779BA1173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Section with Picture">
    <p:bg>
      <p:bgPr>
        <a:blipFill dpi="0" rotWithShape="1">
          <a:blip r:embed="rId2"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52775" y="4069804"/>
            <a:ext cx="5538788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8"/>
          <p:cNvGrpSpPr/>
          <p:nvPr/>
        </p:nvGrpSpPr>
        <p:grpSpPr>
          <a:xfrm rot="21240000">
            <a:off x="654352" y="445180"/>
            <a:ext cx="5416247" cy="3630168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1240000">
            <a:off x="857677" y="632632"/>
            <a:ext cx="5009597" cy="325526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58117" y="5230906"/>
            <a:ext cx="5532958" cy="865093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DF781-0821-F245-A958-BF521050FEA3}" type="datetimeFigureOut">
              <a:rPr lang="en-US" smtClean="0"/>
              <a:t>3/3/11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54D5D-EE28-884B-BC5B-28779BA117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DF781-0821-F245-A958-BF521050FEA3}" type="datetimeFigureOut">
              <a:rPr lang="en-US" smtClean="0"/>
              <a:t>3/3/11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54D5D-EE28-884B-BC5B-28779BA117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1326" y="1419366"/>
            <a:ext cx="3200400" cy="584035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7367" y="2174875"/>
            <a:ext cx="356616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30247" y="1419366"/>
            <a:ext cx="3200400" cy="584035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6514" y="2174875"/>
            <a:ext cx="356616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DF781-0821-F245-A958-BF521050FEA3}" type="datetimeFigureOut">
              <a:rPr lang="en-US" smtClean="0"/>
              <a:t>3/3/11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54D5D-EE28-884B-BC5B-28779BA1173D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10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039" y="1897040"/>
            <a:ext cx="3228975" cy="142875"/>
          </a:xfrm>
          <a:prstGeom prst="rect">
            <a:avLst/>
          </a:prstGeom>
        </p:spPr>
      </p:pic>
      <p:pic>
        <p:nvPicPr>
          <p:cNvPr id="13" name="Picture 12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5960" y="1897040"/>
            <a:ext cx="3228975" cy="142875"/>
          </a:xfrm>
          <a:prstGeom prst="rect">
            <a:avLst/>
          </a:prstGeom>
        </p:spPr>
      </p:pic>
      <p:pic>
        <p:nvPicPr>
          <p:cNvPr id="12" name="Picture 11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039" y="1897040"/>
            <a:ext cx="3228975" cy="142875"/>
          </a:xfrm>
          <a:prstGeom prst="rect">
            <a:avLst/>
          </a:prstGeom>
        </p:spPr>
      </p:pic>
      <p:pic>
        <p:nvPicPr>
          <p:cNvPr id="14" name="Picture 13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5960" y="1897040"/>
            <a:ext cx="3228975" cy="14287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8"/>
            <a:ext cx="73152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DF781-0821-F245-A958-BF521050FEA3}" type="datetimeFigureOut">
              <a:rPr lang="en-US" smtClean="0"/>
              <a:t>3/3/11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54D5D-EE28-884B-BC5B-28779BA1173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914400" y="3870960"/>
            <a:ext cx="73152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4" Type="http://schemas.openxmlformats.org/officeDocument/2006/relationships/slideLayout" Target="../slideLayouts/slideLayout14.xml"/><Relationship Id="rId2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4.xml"/><Relationship Id="rId21" Type="http://schemas.openxmlformats.org/officeDocument/2006/relationships/theme" Target="../theme/theme1.xml"/><Relationship Id="rId22" Type="http://schemas.openxmlformats.org/officeDocument/2006/relationships/image" Target="../media/image6.png"/><Relationship Id="rId23" Type="http://schemas.openxmlformats.org/officeDocument/2006/relationships/image" Target="../media/image7.png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.xml"/><Relationship Id="rId24" Type="http://schemas.openxmlformats.org/officeDocument/2006/relationships/image" Target="../media/image8.png"/><Relationship Id="rId6" Type="http://schemas.openxmlformats.org/officeDocument/2006/relationships/slideLayout" Target="../slideLayouts/slideLayout6.xml"/><Relationship Id="rId16" Type="http://schemas.openxmlformats.org/officeDocument/2006/relationships/slideLayout" Target="../slideLayouts/slideLayout16.xml"/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19" Type="http://schemas.openxmlformats.org/officeDocument/2006/relationships/slideLayout" Target="../slideLayouts/slideLayout19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18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503238"/>
            <a:ext cx="7313613" cy="868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735138"/>
            <a:ext cx="7313613" cy="40560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63438" y="6314461"/>
            <a:ext cx="1295400" cy="2650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fld id="{E0DDF781-0821-F245-A958-BF521050FEA3}" type="datetimeFigureOut">
              <a:rPr lang="en-US" smtClean="0"/>
              <a:t>3/3/11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2607" y="6305797"/>
            <a:ext cx="3717967" cy="2592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21388" y="5476097"/>
            <a:ext cx="1483056" cy="8518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</a:lstStyle>
          <a:p>
            <a:fld id="{E0F54D5D-EE28-884B-BC5B-28779BA1173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63550" indent="-463550" algn="l" defTabSz="914400" rtl="0" eaLnBrk="1" latinLnBrk="0" hangingPunct="1">
        <a:spcBef>
          <a:spcPts val="2000"/>
        </a:spcBef>
        <a:buSzPct val="90000"/>
        <a:buFontTx/>
        <a:buBlip>
          <a:blip r:embed="rId22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SzPct val="90000"/>
        <a:buFontTx/>
        <a:buBlip>
          <a:blip r:embed="rId23"/>
        </a:buBlip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255713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97025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938338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881388"/>
            <a:ext cx="6477000" cy="2407230"/>
          </a:xfrm>
        </p:spPr>
        <p:txBody>
          <a:bodyPr/>
          <a:lstStyle/>
          <a:p>
            <a:pPr>
              <a:lnSpc>
                <a:spcPts val="6000"/>
              </a:lnSpc>
            </a:pPr>
            <a:r>
              <a:rPr lang="en-US" sz="6000" dirty="0" smtClean="0">
                <a:solidFill>
                  <a:srgbClr val="623C08"/>
                </a:solidFill>
                <a:latin typeface="Lithos Pro Regular"/>
                <a:cs typeface="Lithos Pro Regular"/>
              </a:rPr>
              <a:t>Turning </a:t>
            </a:r>
            <a:br>
              <a:rPr lang="en-US" sz="6000" dirty="0" smtClean="0">
                <a:solidFill>
                  <a:srgbClr val="623C08"/>
                </a:solidFill>
                <a:latin typeface="Lithos Pro Regular"/>
                <a:cs typeface="Lithos Pro Regular"/>
              </a:rPr>
            </a:br>
            <a:r>
              <a:rPr lang="en-US" sz="6000" dirty="0" smtClean="0">
                <a:solidFill>
                  <a:srgbClr val="623C08"/>
                </a:solidFill>
                <a:latin typeface="Lithos Pro Regular"/>
                <a:cs typeface="Lithos Pro Regular"/>
              </a:rPr>
              <a:t>         a Group </a:t>
            </a:r>
            <a:br>
              <a:rPr lang="en-US" sz="6000" dirty="0" smtClean="0">
                <a:solidFill>
                  <a:srgbClr val="623C08"/>
                </a:solidFill>
                <a:latin typeface="Lithos Pro Regular"/>
                <a:cs typeface="Lithos Pro Regular"/>
              </a:rPr>
            </a:br>
            <a:r>
              <a:rPr lang="en-US" sz="6000" dirty="0" smtClean="0">
                <a:solidFill>
                  <a:srgbClr val="623C08"/>
                </a:solidFill>
                <a:latin typeface="Lithos Pro Regular"/>
                <a:cs typeface="Lithos Pro Regular"/>
              </a:rPr>
              <a:t>     into a Team</a:t>
            </a:r>
            <a:endParaRPr lang="en-US" sz="6000" dirty="0">
              <a:solidFill>
                <a:srgbClr val="623C08"/>
              </a:solidFill>
              <a:latin typeface="Lithos Pro Regular"/>
              <a:cs typeface="Lithos Pro Regular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3238"/>
            <a:ext cx="7313613" cy="2093538"/>
          </a:xfrm>
        </p:spPr>
        <p:txBody>
          <a:bodyPr anchor="b"/>
          <a:lstStyle/>
          <a:p>
            <a:pPr algn="r"/>
            <a:r>
              <a:rPr lang="en-US" sz="4800" dirty="0" smtClean="0">
                <a:solidFill>
                  <a:srgbClr val="623C08"/>
                </a:solidFill>
                <a:latin typeface="Lithos Pro Regular"/>
                <a:cs typeface="Lithos Pro Regular"/>
              </a:rPr>
              <a:t>Breaking Tasks </a:t>
            </a:r>
            <a:br>
              <a:rPr lang="en-US" sz="4800" dirty="0" smtClean="0">
                <a:solidFill>
                  <a:srgbClr val="623C08"/>
                </a:solidFill>
                <a:latin typeface="Lithos Pro Regular"/>
                <a:cs typeface="Lithos Pro Regular"/>
              </a:rPr>
            </a:br>
            <a:r>
              <a:rPr lang="en-US" sz="4800" dirty="0" smtClean="0">
                <a:solidFill>
                  <a:srgbClr val="623C08"/>
                </a:solidFill>
                <a:latin typeface="Lithos Pro Regular"/>
                <a:cs typeface="Lithos Pro Regular"/>
              </a:rPr>
              <a:t>Into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9676" y="3535026"/>
            <a:ext cx="4408337" cy="2256173"/>
          </a:xfrm>
        </p:spPr>
        <p:txBody>
          <a:bodyPr/>
          <a:lstStyle/>
          <a:p>
            <a:pPr algn="r">
              <a:buNone/>
            </a:pPr>
            <a:r>
              <a:rPr lang="en-US" dirty="0" smtClean="0"/>
              <a:t>Weekly deliverables</a:t>
            </a:r>
          </a:p>
          <a:p>
            <a:pPr algn="r">
              <a:buNone/>
            </a:pPr>
            <a:r>
              <a:rPr lang="en-US" dirty="0" smtClean="0"/>
              <a:t>Time Commitments</a:t>
            </a:r>
          </a:p>
          <a:p>
            <a:pPr algn="r">
              <a:buNone/>
            </a:pPr>
            <a:r>
              <a:rPr lang="en-US" dirty="0" smtClean="0"/>
              <a:t>Distributing the load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-398080" y="1829116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3238"/>
            <a:ext cx="7313613" cy="2093538"/>
          </a:xfrm>
        </p:spPr>
        <p:txBody>
          <a:bodyPr anchor="b"/>
          <a:lstStyle/>
          <a:p>
            <a:pPr algn="r"/>
            <a:r>
              <a:rPr lang="en-US" sz="4800" dirty="0" smtClean="0">
                <a:solidFill>
                  <a:srgbClr val="623C08"/>
                </a:solidFill>
                <a:latin typeface="Lithos Pro Regular"/>
                <a:cs typeface="Lithos Pro Regular"/>
              </a:rPr>
              <a:t>Redefining </a:t>
            </a:r>
            <a:br>
              <a:rPr lang="en-US" sz="4800" dirty="0" smtClean="0">
                <a:solidFill>
                  <a:srgbClr val="623C08"/>
                </a:solidFill>
                <a:latin typeface="Lithos Pro Regular"/>
                <a:cs typeface="Lithos Pro Regular"/>
              </a:rPr>
            </a:br>
            <a:r>
              <a:rPr lang="en-US" sz="4800" dirty="0" smtClean="0">
                <a:solidFill>
                  <a:srgbClr val="623C08"/>
                </a:solidFill>
                <a:latin typeface="Lithos Pro Regular"/>
                <a:cs typeface="Lithos Pro Regular"/>
              </a:rPr>
              <a:t>the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9676" y="3535026"/>
            <a:ext cx="4408337" cy="2256173"/>
          </a:xfrm>
        </p:spPr>
        <p:txBody>
          <a:bodyPr/>
          <a:lstStyle/>
          <a:p>
            <a:pPr algn="r">
              <a:buNone/>
            </a:pPr>
            <a:r>
              <a:rPr lang="en-US" smtClean="0"/>
              <a:t>Time </a:t>
            </a:r>
            <a:r>
              <a:rPr lang="en-US" dirty="0" smtClean="0"/>
              <a:t>Commitments</a:t>
            </a:r>
          </a:p>
          <a:p>
            <a:pPr algn="r">
              <a:buNone/>
            </a:pPr>
            <a:r>
              <a:rPr lang="en-US" dirty="0" smtClean="0"/>
              <a:t>Distributing the load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-398080" y="1829116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1296" y="830529"/>
            <a:ext cx="8018475" cy="771132"/>
          </a:xfrm>
        </p:spPr>
        <p:txBody>
          <a:bodyPr anchor="b"/>
          <a:lstStyle/>
          <a:p>
            <a:r>
              <a:rPr lang="en-US" sz="5000" dirty="0" smtClean="0">
                <a:solidFill>
                  <a:srgbClr val="623C08"/>
                </a:solidFill>
                <a:latin typeface="Lithos Pro Regular"/>
                <a:cs typeface="Lithos Pro Regular"/>
              </a:rPr>
              <a:t>The Final Product</a:t>
            </a:r>
            <a:endParaRPr lang="en-US" sz="5000" dirty="0">
              <a:solidFill>
                <a:srgbClr val="623C08"/>
              </a:solidFill>
              <a:latin typeface="Lithos Pro Regular"/>
              <a:cs typeface="Lithos Pro Regular"/>
            </a:endParaRPr>
          </a:p>
        </p:txBody>
      </p:sp>
      <p:pic>
        <p:nvPicPr>
          <p:cNvPr id="5" name="Picture 4" descr="Groupies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20756" y="1743820"/>
            <a:ext cx="6113376" cy="4790996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5558" y="1029542"/>
            <a:ext cx="6961242" cy="1125761"/>
          </a:xfrm>
        </p:spPr>
        <p:txBody>
          <a:bodyPr/>
          <a:lstStyle/>
          <a:p>
            <a:r>
              <a:rPr lang="en-US" sz="5000" dirty="0" smtClean="0">
                <a:solidFill>
                  <a:srgbClr val="623C08"/>
                </a:solidFill>
                <a:latin typeface="Lithos Pro Regular"/>
                <a:cs typeface="Lithos Pro Regular"/>
              </a:rPr>
              <a:t>The Starting Point</a:t>
            </a:r>
            <a:endParaRPr lang="en-US" sz="5000" dirty="0">
              <a:solidFill>
                <a:srgbClr val="623C08"/>
              </a:solidFill>
              <a:latin typeface="Lithos Pro Regular"/>
              <a:cs typeface="Lithos Pro Regular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63766" y="3553982"/>
            <a:ext cx="454001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Why I wrote a paper on teamwork,</a:t>
            </a:r>
          </a:p>
          <a:p>
            <a:r>
              <a:rPr lang="en-US" sz="2400" dirty="0" smtClean="0"/>
              <a:t>or a Group is NOT always a Team.</a:t>
            </a:r>
            <a:endParaRPr lang="en-US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830529"/>
            <a:ext cx="7531609" cy="771132"/>
          </a:xfrm>
        </p:spPr>
        <p:txBody>
          <a:bodyPr/>
          <a:lstStyle/>
          <a:p>
            <a:r>
              <a:rPr lang="en-US" sz="5000" dirty="0" smtClean="0">
                <a:solidFill>
                  <a:srgbClr val="623C08"/>
                </a:solidFill>
                <a:latin typeface="Lithos Pro Regular"/>
                <a:cs typeface="Lithos Pro Regular"/>
              </a:rPr>
              <a:t>The</a:t>
            </a:r>
            <a:r>
              <a:rPr lang="en-US" dirty="0" smtClean="0">
                <a:solidFill>
                  <a:srgbClr val="623C08"/>
                </a:solidFill>
                <a:latin typeface="Lithos Pro Regular"/>
                <a:cs typeface="Lithos Pro Regular"/>
              </a:rPr>
              <a:t> </a:t>
            </a:r>
            <a:r>
              <a:rPr lang="en-US" sz="5000" dirty="0" smtClean="0">
                <a:solidFill>
                  <a:srgbClr val="623C08"/>
                </a:solidFill>
                <a:latin typeface="Lithos Pro Regular"/>
                <a:cs typeface="Lithos Pro Regular"/>
              </a:rPr>
              <a:t>Typical Response</a:t>
            </a:r>
            <a:endParaRPr lang="en-US" sz="5000" dirty="0">
              <a:solidFill>
                <a:srgbClr val="623C08"/>
              </a:solidFill>
              <a:latin typeface="Lithos Pro Regular"/>
              <a:cs typeface="Lithos Pro Regular"/>
            </a:endParaRPr>
          </a:p>
        </p:txBody>
      </p:sp>
      <p:pic>
        <p:nvPicPr>
          <p:cNvPr id="4" name="Picture 3" descr="Groupi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54408" y="1620615"/>
            <a:ext cx="5857468" cy="4580215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426802"/>
            <a:ext cx="7313613" cy="1088946"/>
          </a:xfrm>
        </p:spPr>
        <p:txBody>
          <a:bodyPr anchor="b"/>
          <a:lstStyle/>
          <a:p>
            <a:pPr algn="r"/>
            <a:r>
              <a:rPr lang="en-US" sz="5000" dirty="0" smtClean="0">
                <a:solidFill>
                  <a:srgbClr val="623C08"/>
                </a:solidFill>
                <a:latin typeface="Lithos Pro Regular"/>
                <a:cs typeface="Lithos Pro Regular"/>
              </a:rPr>
              <a:t>Why Group Work?</a:t>
            </a:r>
            <a:endParaRPr lang="en-US" sz="5000" dirty="0">
              <a:solidFill>
                <a:srgbClr val="623C08"/>
              </a:solidFill>
              <a:latin typeface="Lithos Pro Regular"/>
              <a:cs typeface="Lithos Pro Regular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80803" y="3885687"/>
            <a:ext cx="3734373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The potential for expanded learning is so great that we have to give it a try.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1029542"/>
            <a:ext cx="6017194" cy="1491415"/>
          </a:xfrm>
        </p:spPr>
        <p:txBody>
          <a:bodyPr/>
          <a:lstStyle/>
          <a:p>
            <a:pPr algn="r"/>
            <a:r>
              <a:rPr lang="en-US" sz="5400" dirty="0" smtClean="0">
                <a:solidFill>
                  <a:srgbClr val="623C08"/>
                </a:solidFill>
                <a:latin typeface="Lithos Pro Regular"/>
                <a:cs typeface="Lithos Pro Regular"/>
              </a:rPr>
              <a:t>Expectations</a:t>
            </a:r>
            <a:endParaRPr lang="en-US" sz="5400" dirty="0">
              <a:solidFill>
                <a:srgbClr val="623C08"/>
              </a:solidFill>
              <a:latin typeface="Lithos Pro Regular"/>
              <a:cs typeface="Lithos Pro Regular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30654" y="1029542"/>
            <a:ext cx="5696340" cy="1491415"/>
          </a:xfrm>
        </p:spPr>
        <p:txBody>
          <a:bodyPr anchor="b"/>
          <a:lstStyle/>
          <a:p>
            <a:pPr algn="r"/>
            <a:r>
              <a:rPr lang="en-US" sz="5400" dirty="0" smtClean="0">
                <a:solidFill>
                  <a:srgbClr val="623C08"/>
                </a:solidFill>
                <a:latin typeface="Lithos Pro Regular"/>
                <a:cs typeface="Lithos Pro Regular"/>
              </a:rPr>
              <a:t>Quick &amp; Simple</a:t>
            </a:r>
            <a:endParaRPr lang="en-US" sz="5400" dirty="0">
              <a:solidFill>
                <a:srgbClr val="623C08"/>
              </a:solidFill>
              <a:latin typeface="Lithos Pro Regular"/>
              <a:cs typeface="Lithos Pro Regular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88362" y="4122619"/>
            <a:ext cx="3838632" cy="2108101"/>
          </a:xfrm>
        </p:spPr>
        <p:txBody>
          <a:bodyPr/>
          <a:lstStyle/>
          <a:p>
            <a:pPr algn="r"/>
            <a:r>
              <a:rPr lang="en-US" sz="2400" dirty="0" smtClean="0"/>
              <a:t>Questions and Answers</a:t>
            </a:r>
          </a:p>
          <a:p>
            <a:pPr algn="r"/>
            <a:endParaRPr lang="en-US" sz="2400" dirty="0" smtClean="0"/>
          </a:p>
          <a:p>
            <a:pPr algn="r"/>
            <a:r>
              <a:rPr lang="en-US" sz="2400" dirty="0" smtClean="0"/>
              <a:t>Listen/Read and Summarize</a:t>
            </a:r>
          </a:p>
          <a:p>
            <a:pPr algn="r"/>
            <a:endParaRPr lang="en-US" sz="2400" dirty="0" smtClean="0"/>
          </a:p>
          <a:p>
            <a:pPr algn="r"/>
            <a:r>
              <a:rPr lang="en-US" sz="2400" dirty="0" smtClean="0"/>
              <a:t>Critiques and Evaluations</a:t>
            </a:r>
          </a:p>
          <a:p>
            <a:pPr algn="r"/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54829" y="1029542"/>
            <a:ext cx="5781643" cy="1491416"/>
          </a:xfrm>
        </p:spPr>
        <p:txBody>
          <a:bodyPr/>
          <a:lstStyle/>
          <a:p>
            <a:pPr algn="r"/>
            <a:r>
              <a:rPr lang="en-US" sz="5000" dirty="0" smtClean="0">
                <a:solidFill>
                  <a:schemeClr val="accent4">
                    <a:lumMod val="50000"/>
                  </a:schemeClr>
                </a:solidFill>
                <a:latin typeface="Lithos Pro Regular"/>
                <a:cs typeface="Lithos Pro Regular"/>
              </a:rPr>
              <a:t>Group Projects</a:t>
            </a:r>
            <a:endParaRPr lang="en-US" sz="5000" dirty="0">
              <a:solidFill>
                <a:schemeClr val="accent4">
                  <a:lumMod val="50000"/>
                </a:schemeClr>
              </a:solidFill>
              <a:latin typeface="Lithos Pro Regular"/>
              <a:cs typeface="Lithos Pro Regular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7924" y="3421300"/>
            <a:ext cx="3658548" cy="1766919"/>
          </a:xfrm>
        </p:spPr>
        <p:txBody>
          <a:bodyPr anchor="t">
            <a:normAutofit/>
          </a:bodyPr>
          <a:lstStyle/>
          <a:p>
            <a:pPr algn="r"/>
            <a:r>
              <a:rPr lang="en-US" sz="2400" dirty="0" smtClean="0"/>
              <a:t>The Big Commitment</a:t>
            </a:r>
            <a:endParaRPr lang="en-US"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3238"/>
            <a:ext cx="7313613" cy="2093538"/>
          </a:xfrm>
        </p:spPr>
        <p:txBody>
          <a:bodyPr anchor="b"/>
          <a:lstStyle/>
          <a:p>
            <a:pPr algn="r"/>
            <a:r>
              <a:rPr lang="en-US" sz="4800" dirty="0" smtClean="0">
                <a:solidFill>
                  <a:srgbClr val="623C08"/>
                </a:solidFill>
                <a:latin typeface="Lithos Pro Regular"/>
                <a:cs typeface="Lithos Pro Regular"/>
              </a:rPr>
              <a:t>Communication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9676" y="3535026"/>
            <a:ext cx="4408337" cy="2256173"/>
          </a:xfrm>
        </p:spPr>
        <p:txBody>
          <a:bodyPr/>
          <a:lstStyle/>
          <a:p>
            <a:pPr algn="r">
              <a:buNone/>
            </a:pPr>
            <a:r>
              <a:rPr lang="en-US" dirty="0" smtClean="0"/>
              <a:t>Bonding with Group Members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3238"/>
            <a:ext cx="7313613" cy="2093538"/>
          </a:xfrm>
        </p:spPr>
        <p:txBody>
          <a:bodyPr anchor="b"/>
          <a:lstStyle/>
          <a:p>
            <a:pPr algn="r"/>
            <a:r>
              <a:rPr lang="en-US" sz="4800" dirty="0" smtClean="0">
                <a:solidFill>
                  <a:srgbClr val="623C08"/>
                </a:solidFill>
                <a:latin typeface="Lithos Pro Regular"/>
                <a:cs typeface="Lithos Pro Regular"/>
              </a:rPr>
              <a:t>Skills &amp; Tasks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9676" y="3535026"/>
            <a:ext cx="4408337" cy="2256173"/>
          </a:xfrm>
        </p:spPr>
        <p:txBody>
          <a:bodyPr/>
          <a:lstStyle/>
          <a:p>
            <a:pPr algn="r">
              <a:buNone/>
            </a:pPr>
            <a:r>
              <a:rPr lang="en-US" dirty="0" smtClean="0"/>
              <a:t>Developing new skills</a:t>
            </a:r>
          </a:p>
          <a:p>
            <a:pPr algn="r">
              <a:buNone/>
            </a:pPr>
            <a:r>
              <a:rPr lang="en-US" dirty="0" smtClean="0"/>
              <a:t>Using existing skills</a:t>
            </a:r>
          </a:p>
          <a:p>
            <a:pPr algn="r">
              <a:buNone/>
            </a:pPr>
            <a:r>
              <a:rPr lang="en-US" dirty="0" smtClean="0"/>
              <a:t>Dividing the tasks 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4" Type="http://schemas.openxmlformats.org/officeDocument/2006/relationships/image" Target="../media/image4.jpeg"/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image" Target="../media/image3.jpeg"/><Relationship Id="rId5" Type="http://schemas.openxmlformats.org/officeDocument/2006/relationships/image" Target="../media/image5.jpeg"/></Relationships>
</file>

<file path=ppt/theme/theme1.xml><?xml version="1.0" encoding="utf-8"?>
<a:theme xmlns:a="http://schemas.openxmlformats.org/drawingml/2006/main" name="Inkwell">
  <a:themeElements>
    <a:clrScheme name="Inkwell">
      <a:dk1>
        <a:sysClr val="windowText" lastClr="000000"/>
      </a:dk1>
      <a:lt1>
        <a:sysClr val="window" lastClr="FFFFFF"/>
      </a:lt1>
      <a:dk2>
        <a:srgbClr val="584D2E"/>
      </a:dk2>
      <a:lt2>
        <a:srgbClr val="EFE7C3"/>
      </a:lt2>
      <a:accent1>
        <a:srgbClr val="860908"/>
      </a:accent1>
      <a:accent2>
        <a:srgbClr val="4A0505"/>
      </a:accent2>
      <a:accent3>
        <a:srgbClr val="7A500A"/>
      </a:accent3>
      <a:accent4>
        <a:srgbClr val="C47810"/>
      </a:accent4>
      <a:accent5>
        <a:srgbClr val="827752"/>
      </a:accent5>
      <a:accent6>
        <a:srgbClr val="B5BB83"/>
      </a:accent6>
      <a:hlink>
        <a:srgbClr val="C47810"/>
      </a:hlink>
      <a:folHlink>
        <a:srgbClr val="F0A43A"/>
      </a:folHlink>
    </a:clrScheme>
    <a:fontScheme name="Inkwell">
      <a:majorFont>
        <a:latin typeface="Goudy Old Style"/>
        <a:ea typeface=""/>
        <a:cs typeface=""/>
        <a:font script="Jpan" typeface="ＭＳ Ｐ明朝"/>
      </a:majorFont>
      <a:minorFont>
        <a:latin typeface="Goudy Old Style"/>
        <a:ea typeface=""/>
        <a:cs typeface=""/>
        <a:font script="Jpan" typeface="ＭＳ Ｐ明朝"/>
      </a:minorFont>
    </a:fontScheme>
    <a:fmtScheme name="Inkwel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3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30000"/>
                <a:satMod val="15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101600" dist="38100" dir="5400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  <a:softEdge rad="63500"/>
          </a:effectLst>
        </a:effectStyle>
      </a:effectStyleLst>
      <a:bgFillStyleLst>
        <a:blipFill rotWithShape="1">
          <a:blip xmlns:r="http://schemas.openxmlformats.org/officeDocument/2006/relationships" r:embed="rId3"/>
          <a:stretch/>
        </a:blipFill>
        <a:blipFill rotWithShape="1">
          <a:blip xmlns:r="http://schemas.openxmlformats.org/officeDocument/2006/relationships" r:embed="rId4"/>
          <a:stretch/>
        </a:blipFill>
        <a:blipFill rotWithShape="1">
          <a:blip xmlns:r="http://schemas.openxmlformats.org/officeDocument/2006/relationships" r:embed="rId5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Inkwell.thmx</Template>
  <TotalTime>565</TotalTime>
  <Words>115</Words>
  <Application>Microsoft Macintosh PowerPoint</Application>
  <PresentationFormat>On-screen Show (4:3)</PresentationFormat>
  <Paragraphs>30</Paragraphs>
  <Slides>12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Inkwell</vt:lpstr>
      <vt:lpstr>Turning           a Group       into a Team</vt:lpstr>
      <vt:lpstr>The Starting Point</vt:lpstr>
      <vt:lpstr>The Typical Response</vt:lpstr>
      <vt:lpstr>Why Group Work?</vt:lpstr>
      <vt:lpstr>Expectations</vt:lpstr>
      <vt:lpstr>Quick &amp; Simple</vt:lpstr>
      <vt:lpstr>Group Projects</vt:lpstr>
      <vt:lpstr>Communication</vt:lpstr>
      <vt:lpstr>Skills &amp; Tasks</vt:lpstr>
      <vt:lpstr>Breaking Tasks  Into Steps</vt:lpstr>
      <vt:lpstr>Redefining  the Goals</vt:lpstr>
      <vt:lpstr>The Final Product</vt:lpstr>
    </vt:vector>
  </TitlesOfParts>
  <Company>Webster Design/SDSU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Turning the Group                      into a Team</dc:title>
  <dc:creator>claudia Faulk</dc:creator>
  <cp:lastModifiedBy>claudia Faulk</cp:lastModifiedBy>
  <cp:revision>36</cp:revision>
  <dcterms:created xsi:type="dcterms:W3CDTF">2011-03-03T22:39:00Z</dcterms:created>
  <dcterms:modified xsi:type="dcterms:W3CDTF">2011-03-04T08:04:07Z</dcterms:modified>
</cp:coreProperties>
</file>